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87493d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687493d5dd_0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87043a24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87043a2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87043a24c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87043a24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87043a2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687043a24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c64628ac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c64628a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6c64628ac9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c64628ac9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c64628ac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6c64628ac9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c64628ac9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c64628a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6c64628ac9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64628ac9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c64628a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c64628ac9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c64628ac9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c64628ac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6c64628ac9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c64628ac9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c64628a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6c64628ac9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87043a24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87043a2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87043a24c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c64628ac9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c64628ac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c64628ac9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24a651d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24a651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d24a651d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c64628ac9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c64628ac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6c64628ac9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c64628ac9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c64628ac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c64628ac9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c64628ac9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c64628ac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c64628ac9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c64628ac9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c64628ac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6c64628ac9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c64628ac9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c64628ac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6c64628ac9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c64628ac9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c64628ac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6c64628ac9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24a651df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24a651df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d24a651df7_0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24a651df7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24a651df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d24a651df7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24a651df7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24a651df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d24a651df7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24a651df7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24a651df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d24a651df7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24a651df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24a651d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d24a651df7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24a651df7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24a651df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d24a651df7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24a651df7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24a651df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d24a651df7_0_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24a651df7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24a651df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d24a651df7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24a651df7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24a651df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d24a651df7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24a651df7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24a651df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d24a651df7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24a651df7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24a651df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d24a651df7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24a651df7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24a651df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d24a651df7_0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24a651df7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24a651df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d24a651df7_0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24a651df7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24a651df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d24a651df7_0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24a651df7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24a651df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d24a651df7_0_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24a651df7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24a651d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d24a651df7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24a651df7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24a651df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d24a651df7_0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24a651df7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24a651df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d24a651df7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24a651df7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24a651df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d24a651df7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8a60ba860_0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8a60ba86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68a60ba860_0_4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24a651df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24a651d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d24a651df7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4a651df7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4a651d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d24a651df7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4a651df7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4a651df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d24a651df7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24a651df7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24a651df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d24a651df7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87043a2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87043a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687043a24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1525" y="150750"/>
            <a:ext cx="3786826" cy="1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911225" y="1634842"/>
            <a:ext cx="59991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 Presentation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22542" y="3532900"/>
            <a:ext cx="113469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Patel Vismay Sandipbhai (20162101015)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67200" y="3158825"/>
            <a:ext cx="114576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Institute of Computer Technology, Ganpat University</a:t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12 May 2024</a:t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918275" cy="1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609600" y="2271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Week-7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609600" y="1600200"/>
            <a:ext cx="10972800" cy="475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Booking Website</a:t>
            </a: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Develop a user-friendly appointment booking website with seamless authentication and intuitive dashboard functionality.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Filter Component in React: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Create a reusable search filter component in React to enhance data exploration and facilitate efficient search operations across datasets.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Management Application: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Build a task management application with intuitive task organization, complete with filtering and sorting capabilities for enhanced productivity.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Week-8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15650" y="1316775"/>
            <a:ext cx="11360700" cy="481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Job Role Management: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Effortlessly add or remove job roles to adapt to organizational needs.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Employee Registration: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Streamlined process for registering new employees, capturing essential information.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Insightful Dashboard: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dashboard offers a comprehensive view of all employees, facilitating informed decision-making.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Organizational Control: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job roles and employee records to optimize operations and ensure compliance.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Week-9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15650" y="131678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Efficient Data Handling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Proficiently managed significant data volumes, including 10,000 records.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Dynamic Filtering Implementation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Implemented robust filtering for efficient data retrieval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Interactive Table Display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Utilized interactive components for clear data visualization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Seamless Pagination Integration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Integrated pagination for improved performance and navigation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15650" y="5532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Week-10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39450" y="1316775"/>
            <a:ext cx="11360700" cy="477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Online Exercise Completion: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harpened problem-solving skills through interactive exercises completion.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Code Optimization Techniques: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Maximized application performance with meticulously optimized code.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React Code Splitting Mastery: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Elevated resource utilization in React applications through expert code splitting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mastery.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Site Optimization: 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Dramatically improved website performance through strategic techniques.</a:t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Week-11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609600" y="1417650"/>
            <a:ext cx="10972800" cy="479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React Redux Core: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core concepts of React Redux for efficient state management.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Todo 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Utilized React Redux for seamless state handling in a functional Todo app.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Dashboard: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dynamic dashboard with React Redux for comprehensive data display.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Redux Middleware: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app performance with Redux middleware for asynchronous actions.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Week-1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54175" y="162395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JavaScript.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basic JavaScript functions.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Week-12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React Redux Toolkit: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Mastered streamlined state management with Redux Toolkit.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App Development: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engaging app with dynamic features.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State Handling: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Leveraged Redux Toolkit for seamless data flow.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Interaction: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Implemented posting, reactions, and notifications for active user participation.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849030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Week-13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Budget Buddy 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essential financial tracking features: Enabled users to add cash in and cash out transactions, enhancing their ability to monitor expenses accurately.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user control: Improved management of payment categories and methods, providing users with better organization and control over their financial data.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 Portfolio Website: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professional website highlighting skills, projects, and experience with sections like "About Me," "Projects," and "Blogs."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seamless navigation and a user-friendly interface for an engaging browsing experience, encouraging interaction with the content.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694322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694322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Week-14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CineSwap Development: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"CineSwap: Your Ultimate Movie &amp; TV Show Exchange" with React and TMDB API, facilitating movie and TV show trading.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Incorporated browsing features, providing users with essential movie details for informed decision-making.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Next.js: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Initiated Next.js learning journey, focusing on project setup and routing basics.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Next.js features to grasp its advantages and applications in web development.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Week-2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607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jQuery.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60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basic jQuery functions, jQuery effects, jQuery traversing and Ajax.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60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10"/>
              <a:buFont typeface="Times New Roman"/>
              <a:buChar char="●"/>
            </a:pP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additional tools like slick slider carousels, flatpickr datetime picker</a:t>
            </a: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model, and owl-carousel.</a:t>
            </a:r>
            <a:endParaRPr sz="240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Week-15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6" name="Google Shape;316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secure user registration, login, and profile management using Appwrite, ensuring robust security measures for password recovery and verification processes through Nodemailer integration.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integrated MongoDB for secure data management, effectively managing user authentication data and profiles to enhance overall security.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Authentication Mastery: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comprehensive dashboard interface with nested layouts and pages using Next.js, implementing various styling techniques and optimizations to improve user experience and application performance.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371151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Week-16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0" name="Google Shape;340;p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TechTonic blog site with Next.js and PHPMyAdmin, featuring user authentication and role-based dashboards.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Enabled dynamic blog creation, viewing, and interaction, including personalized user profiles and navigation bars.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user authentication with verification and various user roles for tailored experiences.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Configured navigation bar to adapt to user roles, offering relevant functionalities accordingly.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4918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Week-17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491800" y="1356875"/>
            <a:ext cx="11360700" cy="49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comprehensive school management system for efficient administration.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 include student and teacher management, bonafide certificate generation, library management, class and fees management, transportation management, and attendance tracking.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features for adding, updating, and managing student and teacher details, generating bonafide certificates, managing library inventory, tracking fees, managing transportation details, and tracking student attendance.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Week-3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on React.js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 Building a todo app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75" y="600200"/>
            <a:ext cx="9277350" cy="5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spcBef>
                <a:spcPts val="1437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!!</a:t>
            </a:r>
            <a:endParaRPr b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526475" y="3023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Week-4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Continuing training on React.js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registration form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data on local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data from local storage into a table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add, edit, and delete options for the table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Rendering data from an external file and storing it into a table and utilizing a model to display data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5" y="1509275"/>
            <a:ext cx="5347850" cy="4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250" y="1509267"/>
            <a:ext cx="5491561" cy="495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imes New Roman"/>
                <a:ea typeface="Times New Roman"/>
                <a:cs typeface="Times New Roman"/>
                <a:sym typeface="Times New Roman"/>
              </a:rPr>
              <a:t>Week-5</a:t>
            </a:r>
            <a:endParaRPr b="1"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about JavaScript validation and validation plugins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○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registration form with all necessary validations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09267"/>
            <a:ext cx="4435043" cy="519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443" y="1509267"/>
            <a:ext cx="4435043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Week</a:t>
            </a: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-6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794800" y="1623950"/>
            <a:ext cx="10972800" cy="47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App Implementation: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weather apps with jQuery and React.js using OpenWeather API.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Counter Creation: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counters with user input and functionalities like start, pause, reset.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create-react-app: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Leveraged features for project setup, optimization, and advanced usage.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React.js Proficiency: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○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Strengthened understanding and practical skills for dynamic web app development.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